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82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2" name="Subtítulo 2"/>
          <p:cNvSpPr txBox="1">
            <a:spLocks/>
          </p:cNvSpPr>
          <p:nvPr userDrawn="1"/>
        </p:nvSpPr>
        <p:spPr>
          <a:xfrm rot="16200000">
            <a:off x="7407821" y="5147507"/>
            <a:ext cx="2964853" cy="43204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 smtClean="0">
                <a:solidFill>
                  <a:srgbClr val="008000"/>
                </a:solidFill>
              </a:rPr>
              <a:t>Agaetespacioweb.com</a:t>
            </a:r>
            <a:endParaRPr lang="es-ES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E5CFCF5A-EA79-452C-A52C-1A2668C2E7DF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5C4C28-BD4B-4892-9A2D-6E19BD753A9A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61FD9D02-426E-46C9-9EE9-0DE1EF8B2838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7B8AEBBE-F8B2-42CF-9895-E86A608384EB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Subtítulo 2"/>
          <p:cNvSpPr txBox="1">
            <a:spLocks/>
          </p:cNvSpPr>
          <p:nvPr userDrawn="1"/>
        </p:nvSpPr>
        <p:spPr>
          <a:xfrm rot="16200000">
            <a:off x="7407821" y="5147507"/>
            <a:ext cx="2964853" cy="43204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 smtClean="0"/>
              <a:t>Agaetespacioweb.com</a:t>
            </a:r>
            <a:endParaRPr lang="es-E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E1FAA6B6-10E5-4810-BC9F-DA72D8452E73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6D18D072-EF12-4AA2-BD71-ABC68B06D0E2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B8CDBF60-6CC3-4B74-A60D-3486985E4346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2714818-984F-4759-BF72-A33BDC1963BD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9EA7E191-5F94-4FC1-B823-BD7CABF7FA06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88856D55-EFBE-4F9B-8A5F-09D42CA22A9B}" type="datetime1">
              <a:rPr lang="en-US" smtClean="0"/>
              <a:pPr/>
              <a:t>15/02/14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8153400" y="0"/>
                <a:ext cx="990600" cy="6858000"/>
                <a:chOff x="0" y="0"/>
                <a:chExt cx="990600" cy="6858000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Subtítulo 2"/>
          <p:cNvSpPr txBox="1">
            <a:spLocks/>
          </p:cNvSpPr>
          <p:nvPr userDrawn="1"/>
        </p:nvSpPr>
        <p:spPr>
          <a:xfrm rot="16200000">
            <a:off x="7407821" y="5147507"/>
            <a:ext cx="2964853" cy="43204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0" i="1" dirty="0" err="1" smtClean="0">
                <a:latin typeface="Arial"/>
              </a:rPr>
              <a:t>Agaetespacioweb.com</a:t>
            </a:r>
            <a:endParaRPr lang="es-ES" sz="1600" b="0" i="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28629" y="552448"/>
            <a:ext cx="8889188" cy="30249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s-ES" sz="2800" b="1" dirty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</a:rPr>
            </a:br>
            <a: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bg2">
                      <a:lumMod val="40000"/>
                      <a:lumOff val="60000"/>
                      <a:alpha val="75000"/>
                    </a:schemeClr>
                  </a:glow>
                </a:effectLst>
              </a:rPr>
              <a:t>PREGÓN FIESTAS DE LAS NIEVES</a:t>
            </a:r>
            <a:b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bg2">
                      <a:lumMod val="40000"/>
                      <a:lumOff val="60000"/>
                      <a:alpha val="75000"/>
                    </a:schemeClr>
                  </a:glow>
                </a:effectLst>
              </a:rPr>
            </a:br>
            <a:r>
              <a:rPr lang="es-ES" sz="2800" b="1" dirty="0" smtClean="0">
                <a:pattFill prst="pct80">
                  <a:fgClr>
                    <a:schemeClr val="accent1">
                      <a:lumMod val="50000"/>
                    </a:schemeClr>
                  </a:fgClr>
                  <a:bgClr>
                    <a:schemeClr val="bg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bg2">
                      <a:lumMod val="40000"/>
                      <a:lumOff val="60000"/>
                      <a:alpha val="75000"/>
                    </a:schemeClr>
                  </a:glow>
                </a:effectLst>
              </a:rPr>
              <a:t> 1988</a:t>
            </a:r>
            <a:endParaRPr lang="es-ES" sz="2800" b="1" dirty="0">
              <a:pattFill prst="pct80">
                <a:fgClr>
                  <a:schemeClr val="accent1">
                    <a:lumMod val="50000"/>
                  </a:schemeClr>
                </a:fgClr>
                <a:bgClr>
                  <a:schemeClr val="bg2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bg2">
                    <a:lumMod val="40000"/>
                    <a:lumOff val="60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25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7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6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0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g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2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g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8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8000"/>
            <a:ext cx="8513064" cy="58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9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1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469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57</TotalTime>
  <Words>0</Words>
  <Application>Microsoft Macintosh PowerPoint</Application>
  <PresentationFormat>Presentación en pantalla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Austin</vt:lpstr>
      <vt:lpstr>          PREGÓN FIESTAS DE LAS NIEVES  1988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PREGÓN FIESTAS NUESTRA SEÑORA DE LAS NIEVES –  LA RAMA 1987</dc:title>
  <dc:creator>JAVIER TADEO ALEMAN</dc:creator>
  <cp:lastModifiedBy>JAVIER TADEO ALEMAN</cp:lastModifiedBy>
  <cp:revision>10</cp:revision>
  <dcterms:created xsi:type="dcterms:W3CDTF">2014-01-08T14:11:49Z</dcterms:created>
  <dcterms:modified xsi:type="dcterms:W3CDTF">2014-02-15T14:27:53Z</dcterms:modified>
</cp:coreProperties>
</file>